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6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295603"/>
            <a:ext cx="1168906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 mathématique 2024 – 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Manche 4 – Niveau 4 (problème 1 jour 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cocktail</a:t>
            </a:r>
            <a:endParaRPr kumimoji="0" lang="fr-FR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prépare un grand cocktail pour une fête d’anniversaire. J’utilise des verres de 0,15 L pour mesurer. Je mets d’abord tous ces verres de jus d’ananas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J’ajoute ensuite le jus d’orange : il en faut 0,3 L de plus que de jus d’ananas.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Enfin, j’ajoute la limonade : il en faut 0,25 L de moins que de jus d’orange.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Quelle est la quantité de limonade de ce cocktail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 mathématiques 68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ADCE08D-37B0-4A39-88F3-D0EDB0487A66}"/>
              </a:ext>
            </a:extLst>
          </p:cNvPr>
          <p:cNvGrpSpPr/>
          <p:nvPr/>
        </p:nvGrpSpPr>
        <p:grpSpPr>
          <a:xfrm>
            <a:off x="357237" y="3117828"/>
            <a:ext cx="11476655" cy="2025683"/>
            <a:chOff x="357237" y="2237804"/>
            <a:chExt cx="11476655" cy="2025683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403023EF-F68B-4E9D-B6C4-AD04A73FF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237" y="2237806"/>
              <a:ext cx="4427267" cy="2025681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FA29DA7F-B65B-46D6-96DE-20AC70309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61759" y="2237805"/>
              <a:ext cx="4427267" cy="2025681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92B3B0CF-F77A-461C-B615-83EF6BEFA9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5580"/>
            <a:stretch/>
          </p:blipFill>
          <p:spPr>
            <a:xfrm>
              <a:off x="8981833" y="2237804"/>
              <a:ext cx="2852059" cy="2025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247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 mathématique 2024 – 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Manche 4 – Niveau 4 (problème 2 jour 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fr-FR" sz="3200" b="1" u="sng" dirty="0"/>
              <a:t>La vinaigrette </a:t>
            </a:r>
            <a:endParaRPr lang="fr-FR" sz="3200" u="sng" dirty="0"/>
          </a:p>
          <a:p>
            <a:r>
              <a:rPr lang="fr-FR" sz="3200" dirty="0"/>
              <a:t>Pour faire une vinaigrette, il faut trois fois moins de</a:t>
            </a:r>
          </a:p>
          <a:p>
            <a:r>
              <a:rPr lang="fr-FR" sz="3200" dirty="0"/>
              <a:t>vinaigre que d’huile. Je mets 0,15 L d’huile pour ma</a:t>
            </a:r>
          </a:p>
          <a:p>
            <a:r>
              <a:rPr lang="fr-FR" sz="3200" dirty="0"/>
              <a:t>vinaigrette. J’ajoute le vinaigre en utilisant cette</a:t>
            </a:r>
          </a:p>
          <a:p>
            <a:r>
              <a:rPr lang="fr-FR" sz="3200" dirty="0"/>
              <a:t>bouteille pleine :</a:t>
            </a:r>
          </a:p>
          <a:p>
            <a:endParaRPr lang="fr-FR" sz="3200" dirty="0"/>
          </a:p>
          <a:p>
            <a:r>
              <a:rPr lang="fr-FR" sz="3200" dirty="0"/>
              <a:t>Si je prépare une vinaigrette chaque jour pendant</a:t>
            </a:r>
          </a:p>
          <a:p>
            <a:r>
              <a:rPr lang="fr-FR" sz="3200" dirty="0"/>
              <a:t>une semaine, restera-t-il plus ou moins de 0,2 L de</a:t>
            </a:r>
          </a:p>
          <a:p>
            <a:r>
              <a:rPr lang="fr-FR" sz="3200" dirty="0"/>
              <a:t>vinaigre dans la bouteille ? Justifie ta réponse.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9745254-BC08-4B72-8DE0-B12AF3D71E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470" t="57007" r="21556" b="25306"/>
          <a:stretch/>
        </p:blipFill>
        <p:spPr>
          <a:xfrm>
            <a:off x="9694506" y="1474642"/>
            <a:ext cx="2327785" cy="465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3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E315EE3-03C9-4EA3-9E50-6A39C360EC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470" t="57007" r="21556" b="25306"/>
          <a:stretch/>
        </p:blipFill>
        <p:spPr>
          <a:xfrm>
            <a:off x="5018314" y="1530220"/>
            <a:ext cx="2155372" cy="431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199</Words>
  <Application>Microsoft Office PowerPoint</Application>
  <PresentationFormat>Grand écran</PresentationFormat>
  <Paragraphs>42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31</cp:revision>
  <dcterms:created xsi:type="dcterms:W3CDTF">2024-01-15T15:53:14Z</dcterms:created>
  <dcterms:modified xsi:type="dcterms:W3CDTF">2025-05-07T16:17:35Z</dcterms:modified>
</cp:coreProperties>
</file>